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6" r:id="rId11"/>
    <p:sldId id="268" r:id="rId12"/>
    <p:sldId id="264" r:id="rId13"/>
    <p:sldId id="265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4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8271A-EDE3-4F51-9362-BDB5D8A8E165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27D58-859C-4971-B74C-5CA10746C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51B79-24A0-499B-850C-D1AFBF560EDF}" type="datetime1">
              <a:rPr lang="en-US" smtClean="0"/>
              <a:pPr/>
              <a:t>12/13/2013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2C5DE-3D53-40E2-B9C0-DDA4E7C5E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93F58-A91B-41E7-9C88-FCAFEBEEAE5E}" type="datetime1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2C5DE-3D53-40E2-B9C0-DDA4E7C5E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C84831-D25A-455C-B086-598BD519D9A0}" type="datetime1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2C5DE-3D53-40E2-B9C0-DDA4E7C5E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092DF6-6518-485E-A81E-38AA5287AC2C}" type="datetime1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2C5DE-3D53-40E2-B9C0-DDA4E7C5E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4EAD6B-23DD-49AC-AAF8-C264D763D283}" type="datetime1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2C5DE-3D53-40E2-B9C0-DDA4E7C5E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D19282-B129-4DA1-917E-804173165726}" type="datetime1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2C5DE-3D53-40E2-B9C0-DDA4E7C5E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9EFA71-FC81-4E83-A997-36CE6FBE6EA9}" type="datetime1">
              <a:rPr lang="en-US" smtClean="0"/>
              <a:pPr/>
              <a:t>12/13/2013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2C5DE-3D53-40E2-B9C0-DDA4E7C5E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BA0CC-E73B-4167-817E-FF7AB6C983CC}" type="datetime1">
              <a:rPr lang="en-US" smtClean="0"/>
              <a:pPr/>
              <a:t>12/13/2013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2C5DE-3D53-40E2-B9C0-DDA4E7C5E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113AE3-AC45-4D7C-91AF-318D1EE13434}" type="datetime1">
              <a:rPr lang="en-US" smtClean="0"/>
              <a:pPr/>
              <a:t>12/13/2013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2C5DE-3D53-40E2-B9C0-DDA4E7C5E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241D-CF33-4CEC-83E8-BAE4BFB0A62E}" type="datetime1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2C5DE-3D53-40E2-B9C0-DDA4E7C5E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E0BD4-B1E1-4B02-B8CF-C8CACC8F74DC}" type="datetime1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2C5DE-3D53-40E2-B9C0-DDA4E7C5E1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043D478-69BC-4EEE-AE27-0E574B7DED9A}" type="datetime1">
              <a:rPr lang="en-US" smtClean="0"/>
              <a:pPr/>
              <a:t>12/13/2013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202C5DE-3D53-40E2-B9C0-DDA4E7C5E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819400"/>
            <a:ext cx="7772400" cy="524806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BAB 9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</a:t>
            </a:r>
            <a:r>
              <a:rPr lang="en-US" sz="2800" dirty="0" err="1" smtClean="0"/>
              <a:t>Sinyal</a:t>
            </a:r>
            <a:r>
              <a:rPr lang="en-US" sz="2800" dirty="0" smtClean="0"/>
              <a:t> Kecil AC FET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658368"/>
          </a:xfrm>
        </p:spPr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: </a:t>
            </a:r>
            <a:r>
              <a:rPr lang="en-US" dirty="0" err="1" smtClean="0"/>
              <a:t>Unang</a:t>
            </a:r>
            <a:r>
              <a:rPr lang="en-US" dirty="0" smtClean="0"/>
              <a:t> </a:t>
            </a:r>
            <a:r>
              <a:rPr lang="en-US" dirty="0" err="1" smtClean="0"/>
              <a:t>Sunarya</a:t>
            </a:r>
            <a:r>
              <a:rPr lang="en-US" dirty="0" smtClean="0"/>
              <a:t>, ST.,MT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C5DE-3D53-40E2-B9C0-DDA4E7C5E15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AC JFET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C5DE-3D53-40E2-B9C0-DDA4E7C5E156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371600"/>
            <a:ext cx="681037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C5DE-3D53-40E2-B9C0-DDA4E7C5E156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371600"/>
            <a:ext cx="35623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Referensi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Boylestad</a:t>
            </a:r>
            <a:r>
              <a:rPr lang="en-US" sz="2400" dirty="0" smtClean="0"/>
              <a:t>, Robert L &amp; </a:t>
            </a:r>
            <a:r>
              <a:rPr lang="en-US" sz="2400" dirty="0" err="1" smtClean="0"/>
              <a:t>louis</a:t>
            </a:r>
            <a:r>
              <a:rPr lang="en-US" sz="2400" dirty="0" smtClean="0"/>
              <a:t> N , Electronic device and circuit theory , New Jersey: Prentice Hall, 2002.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nn-NO" sz="2400" dirty="0" smtClean="0"/>
              <a:t>Ramdhani, M. 2010. Buku Diktat Elektronika 1. Bandung.Universitas Telkom.</a:t>
            </a:r>
            <a:endParaRPr lang="en-US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Sedra</a:t>
            </a:r>
            <a:r>
              <a:rPr lang="en-US" sz="2400" dirty="0" smtClean="0"/>
              <a:t>, Adel &amp; Kenneth C. Smith, Microelectronic circuits ,  Oxford : Oxford Univ. Press, 2004.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nn-NO" sz="2400" dirty="0" smtClean="0"/>
              <a:t>Tooley,Mike, Rangkaian elektronik:prinsip dan aplikasi  , Jakarta: Erlangga, 2003</a:t>
            </a:r>
            <a:r>
              <a:rPr lang="nn-NO" sz="26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C5DE-3D53-40E2-B9C0-DDA4E7C5E15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124200"/>
            <a:ext cx="8183880" cy="685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SEKIAN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C5DE-3D53-40E2-B9C0-DDA4E7C5E15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C5DE-3D53-40E2-B9C0-DDA4E7C5E15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Penguatan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FET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penguatan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ac FET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yang </a:t>
            </a:r>
            <a:r>
              <a:rPr lang="en-US" dirty="0" err="1" smtClean="0"/>
              <a:t>pelu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diantaranya</a:t>
            </a:r>
            <a:r>
              <a:rPr lang="en-US" dirty="0" smtClean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Lakukan</a:t>
            </a:r>
            <a:r>
              <a:rPr lang="en-US" dirty="0" smtClean="0"/>
              <a:t> dc </a:t>
            </a:r>
            <a:r>
              <a:rPr lang="en-US" dirty="0" err="1" smtClean="0"/>
              <a:t>analisis</a:t>
            </a:r>
            <a:r>
              <a:rPr lang="en-US" dirty="0" smtClean="0"/>
              <a:t>,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FET </a:t>
            </a:r>
            <a:r>
              <a:rPr lang="en-US" dirty="0" err="1" smtClean="0"/>
              <a:t>apakah</a:t>
            </a:r>
            <a:r>
              <a:rPr lang="en-US" dirty="0" smtClean="0"/>
              <a:t> cutoff, </a:t>
            </a:r>
            <a:r>
              <a:rPr lang="en-US" dirty="0" err="1" smtClean="0"/>
              <a:t>saturasi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yang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dalah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penguatan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Lakukan</a:t>
            </a:r>
            <a:r>
              <a:rPr lang="en-US" dirty="0" smtClean="0"/>
              <a:t> ac </a:t>
            </a:r>
            <a:r>
              <a:rPr lang="en-US" dirty="0" err="1" smtClean="0"/>
              <a:t>analisis</a:t>
            </a:r>
            <a:r>
              <a:rPr lang="en-US" dirty="0" smtClean="0"/>
              <a:t>,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penguatan</a:t>
            </a:r>
            <a:r>
              <a:rPr lang="en-US" dirty="0" smtClean="0"/>
              <a:t>, </a:t>
            </a:r>
            <a:r>
              <a:rPr lang="en-US" dirty="0" err="1" smtClean="0"/>
              <a:t>impedansi</a:t>
            </a:r>
            <a:r>
              <a:rPr lang="en-US" dirty="0" smtClean="0"/>
              <a:t> input,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impedansi</a:t>
            </a:r>
            <a:r>
              <a:rPr lang="en-US" dirty="0" smtClean="0"/>
              <a:t> output.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Kecil AC FET</a:t>
            </a:r>
          </a:p>
          <a:p>
            <a:endParaRPr lang="en-US" dirty="0" smtClean="0"/>
          </a:p>
          <a:p>
            <a:pPr marL="893064" lvl="1" indent="-609600" algn="just">
              <a:lnSpc>
                <a:spcPct val="90000"/>
              </a:lnSpc>
              <a:buFont typeface="+mj-lt"/>
              <a:buAutoNum type="arabicPeriod"/>
            </a:pPr>
            <a:r>
              <a:rPr lang="id-ID" dirty="0" smtClean="0"/>
              <a:t>Setting sumber tegangan DC menjadi nol dengan diganti rangkaian </a:t>
            </a:r>
            <a:r>
              <a:rPr lang="id-ID" i="1" dirty="0" smtClean="0"/>
              <a:t>short circuit</a:t>
            </a:r>
            <a:r>
              <a:rPr lang="id-ID" dirty="0" smtClean="0"/>
              <a:t>.</a:t>
            </a:r>
            <a:endParaRPr lang="en-GB" dirty="0" smtClean="0"/>
          </a:p>
          <a:p>
            <a:pPr marL="893064" lvl="1" indent="-609600" algn="just">
              <a:lnSpc>
                <a:spcPct val="90000"/>
              </a:lnSpc>
              <a:buFont typeface="+mj-lt"/>
              <a:buAutoNum type="arabicPeriod"/>
            </a:pPr>
            <a:r>
              <a:rPr lang="id-ID" dirty="0" smtClean="0"/>
              <a:t>Ganti semua kapasitor dengan rangkaian ekivalen </a:t>
            </a:r>
            <a:r>
              <a:rPr lang="id-ID" i="1" dirty="0" smtClean="0"/>
              <a:t>short circuit</a:t>
            </a:r>
            <a:endParaRPr lang="en-GB" dirty="0" smtClean="0"/>
          </a:p>
          <a:p>
            <a:pPr marL="893064" lvl="1" indent="-609600" algn="just">
              <a:lnSpc>
                <a:spcPct val="90000"/>
              </a:lnSpc>
              <a:buFont typeface="+mj-lt"/>
              <a:buAutoNum type="arabicPeriod"/>
            </a:pPr>
            <a:r>
              <a:rPr lang="id-ID" dirty="0" smtClean="0"/>
              <a:t>Hilangkan semua elemen yang di </a:t>
            </a:r>
            <a:r>
              <a:rPr lang="id-ID" i="1" dirty="0" smtClean="0"/>
              <a:t>bypass</a:t>
            </a:r>
            <a:r>
              <a:rPr lang="id-ID" dirty="0" smtClean="0"/>
              <a:t> oleh </a:t>
            </a:r>
            <a:r>
              <a:rPr lang="en-US" dirty="0" err="1" smtClean="0"/>
              <a:t>kapasitor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id-ID" dirty="0" smtClean="0"/>
              <a:t>ekivalen </a:t>
            </a:r>
            <a:r>
              <a:rPr lang="id-ID" i="1" dirty="0" smtClean="0"/>
              <a:t>short circuit</a:t>
            </a:r>
            <a:endParaRPr lang="en-US" dirty="0" smtClean="0"/>
          </a:p>
          <a:p>
            <a:pPr marL="893064" lvl="1" indent="-609600" algn="just">
              <a:lnSpc>
                <a:spcPct val="90000"/>
              </a:lnSpc>
              <a:buFont typeface="+mj-lt"/>
              <a:buAutoNum type="arabicPeriod"/>
            </a:pPr>
            <a:r>
              <a:rPr lang="id-ID" dirty="0" smtClean="0"/>
              <a:t>Gambar ulang rangkaiannya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C5DE-3D53-40E2-B9C0-DDA4E7C5E1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838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Model AC JFET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17720"/>
          </a:xfrm>
        </p:spPr>
        <p:txBody>
          <a:bodyPr/>
          <a:lstStyle/>
          <a:p>
            <a:r>
              <a:rPr lang="en-US" dirty="0" smtClean="0"/>
              <a:t>JFET </a:t>
            </a:r>
            <a:r>
              <a:rPr lang="en-US" dirty="0" err="1" smtClean="0"/>
              <a:t>Kanal</a:t>
            </a:r>
            <a:r>
              <a:rPr lang="en-US" dirty="0" smtClean="0"/>
              <a:t> 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0" y="1447800"/>
            <a:ext cx="4084320" cy="4617720"/>
          </a:xfrm>
        </p:spPr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AC JFET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C5DE-3D53-40E2-B9C0-DDA4E7C5E156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133600"/>
            <a:ext cx="401955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199" y="1981200"/>
            <a:ext cx="284331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4419600"/>
            <a:ext cx="2819400" cy="979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60848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besarnya</a:t>
            </a:r>
            <a:r>
              <a:rPr lang="en-US" sz="2400" dirty="0" smtClean="0"/>
              <a:t> </a:t>
            </a:r>
            <a:r>
              <a:rPr lang="en-US" sz="2400" dirty="0" err="1" smtClean="0"/>
              <a:t>penguatan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3200" dirty="0" smtClean="0"/>
              <a:t>r</a:t>
            </a:r>
            <a:r>
              <a:rPr lang="en-US" sz="1800" dirty="0" smtClean="0"/>
              <a:t>d</a:t>
            </a:r>
            <a:r>
              <a:rPr lang="en-US" sz="2400" dirty="0" smtClean="0"/>
              <a:t> </a:t>
            </a:r>
            <a:r>
              <a:rPr lang="en-US" sz="2400" dirty="0" smtClean="0"/>
              <a:t>FE</a:t>
            </a:r>
            <a:r>
              <a:rPr lang="en-US" sz="2400" dirty="0" smtClean="0"/>
              <a:t>T </a:t>
            </a:r>
            <a:r>
              <a:rPr lang="en-US" sz="2400" dirty="0" err="1" smtClean="0"/>
              <a:t>diabaikan</a:t>
            </a:r>
            <a:r>
              <a:rPr lang="en-US" sz="2400" dirty="0" smtClean="0"/>
              <a:t> 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C5DE-3D53-40E2-B9C0-DDA4E7C5E156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1" y="1981201"/>
            <a:ext cx="4780989" cy="38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C5DE-3D53-40E2-B9C0-DDA4E7C5E15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00200"/>
            <a:ext cx="7486214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/>
          <a:lstStyle/>
          <a:p>
            <a:r>
              <a:rPr lang="en-US" dirty="0" err="1" smtClean="0"/>
              <a:t>Solusi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I : </a:t>
            </a:r>
            <a:r>
              <a:rPr lang="en-US" sz="2400" dirty="0" err="1" smtClean="0"/>
              <a:t>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dc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dc,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kapasitor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open </a:t>
            </a:r>
            <a:r>
              <a:rPr lang="en-US" sz="2400" dirty="0" err="1" smtClean="0"/>
              <a:t>circuit.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dc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selanjutnya</a:t>
            </a:r>
            <a:r>
              <a:rPr lang="en-US" sz="2400" dirty="0" smtClean="0"/>
              <a:t> </a:t>
            </a:r>
            <a:r>
              <a:rPr lang="en-US" sz="2400" dirty="0" err="1" smtClean="0"/>
              <a:t>cari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ekivalen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cari</a:t>
            </a:r>
            <a:r>
              <a:rPr lang="en-US" sz="2400" dirty="0" smtClean="0"/>
              <a:t> parameter-parameter dc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JFET </a:t>
            </a:r>
            <a:r>
              <a:rPr lang="en-US" sz="2400" dirty="0" err="1" smtClean="0"/>
              <a:t>tersbut</a:t>
            </a:r>
            <a:r>
              <a:rPr lang="en-US" sz="2400" dirty="0" smtClean="0"/>
              <a:t>,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rangkaiannya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pastikan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aktif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C5DE-3D53-40E2-B9C0-DDA4E7C5E15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89448"/>
          </a:xfrm>
        </p:spPr>
        <p:txBody>
          <a:bodyPr/>
          <a:lstStyle/>
          <a:p>
            <a:r>
              <a:rPr lang="en-US" dirty="0" err="1" smtClean="0"/>
              <a:t>Rangkaian</a:t>
            </a:r>
            <a:r>
              <a:rPr lang="en-US" dirty="0" smtClean="0"/>
              <a:t>  </a:t>
            </a:r>
            <a:r>
              <a:rPr lang="en-US" dirty="0" err="1" smtClean="0"/>
              <a:t>Ekivalen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DC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C5DE-3D53-40E2-B9C0-DDA4E7C5E156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371600"/>
            <a:ext cx="443865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89448"/>
          </a:xfrm>
        </p:spPr>
        <p:txBody>
          <a:bodyPr/>
          <a:lstStyle/>
          <a:p>
            <a:r>
              <a:rPr lang="en-US" dirty="0" smtClean="0"/>
              <a:t>DC </a:t>
            </a:r>
            <a:r>
              <a:rPr lang="en-US" dirty="0" err="1" smtClean="0"/>
              <a:t>Analisis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C5DE-3D53-40E2-B9C0-DDA4E7C5E156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85875"/>
            <a:ext cx="26670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1295400"/>
            <a:ext cx="28575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bf8e8d2d7ebeaaea279061c096a1932497c9e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471</TotalTime>
  <Words>303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BAB 9 Analisis Sinyal Kecil AC FET</vt:lpstr>
      <vt:lpstr>Slide 2</vt:lpstr>
      <vt:lpstr>Slide 3</vt:lpstr>
      <vt:lpstr>Model AC JFET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9 Analisis Sinyal Kecil AC FET</dc:title>
  <dc:creator>unsur2040</dc:creator>
  <cp:lastModifiedBy>unsur2040</cp:lastModifiedBy>
  <cp:revision>22</cp:revision>
  <dcterms:created xsi:type="dcterms:W3CDTF">2013-12-13T02:35:44Z</dcterms:created>
  <dcterms:modified xsi:type="dcterms:W3CDTF">2013-12-13T14:55:38Z</dcterms:modified>
</cp:coreProperties>
</file>