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1A4E0-69C1-46D9-8A61-F99809B68E58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B2B23-42D3-4FB2-89C3-21AFDD59A8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BA0356-EA82-41C1-80EB-78E2F913C2A6}" type="datetime1">
              <a:rPr lang="en-US" smtClean="0"/>
              <a:t>12/13/2013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89AD6-5FD6-4BD7-98D3-4F607A4AB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A3C2C-FDCE-49B6-B8F9-A61F18AD6F78}" type="datetime1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89AD6-5FD6-4BD7-98D3-4F607A4AB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5572DB-E9C8-4975-A058-1BB2D9A50114}" type="datetime1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89AD6-5FD6-4BD7-98D3-4F607A4AB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7FB28-DBDF-4041-BFE1-435D90F72655}" type="datetime1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89AD6-5FD6-4BD7-98D3-4F607A4AB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9A3654-B2ED-4C0D-85A9-B25EBFB13E50}" type="datetime1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89AD6-5FD6-4BD7-98D3-4F607A4AB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FFD49-9E80-445A-819C-3A022CC38B78}" type="datetime1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89AD6-5FD6-4BD7-98D3-4F607A4AB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F4D39-1B98-4AA9-BB66-A93CB716E907}" type="datetime1">
              <a:rPr lang="en-US" smtClean="0"/>
              <a:t>12/13/2013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89AD6-5FD6-4BD7-98D3-4F607A4AB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13046-F2A5-4A37-881D-A304CEB20383}" type="datetime1">
              <a:rPr lang="en-US" smtClean="0"/>
              <a:t>12/13/2013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89AD6-5FD6-4BD7-98D3-4F607A4AB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BFD28-2E1D-4890-961A-071EA1B33858}" type="datetime1">
              <a:rPr lang="en-US" smtClean="0"/>
              <a:t>12/13/2013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89AD6-5FD6-4BD7-98D3-4F607A4AB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7B915A-D216-4930-9C7E-9535064689F2}" type="datetime1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89AD6-5FD6-4BD7-98D3-4F607A4AB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52321-6684-4193-BFBE-D09AD1137F1A}" type="datetime1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89AD6-5FD6-4BD7-98D3-4F607A4ABE9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6B00EB5-07D6-4B0A-BD5C-73D75A8CE889}" type="datetime1">
              <a:rPr lang="en-US" smtClean="0"/>
              <a:t>12/13/2013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1689AD6-5FD6-4BD7-98D3-4F607A4ABE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743200"/>
            <a:ext cx="7772400" cy="601006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BAB 8 </a:t>
            </a:r>
            <a:r>
              <a:rPr lang="en-US" sz="3200" dirty="0" err="1" smtClean="0"/>
              <a:t>Prategangan</a:t>
            </a:r>
            <a:r>
              <a:rPr lang="en-US" sz="3200" dirty="0" smtClean="0"/>
              <a:t> FET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582168"/>
          </a:xfrm>
        </p:spPr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: </a:t>
            </a:r>
            <a:r>
              <a:rPr lang="en-US" dirty="0" err="1" smtClean="0"/>
              <a:t>Unang</a:t>
            </a:r>
            <a:r>
              <a:rPr lang="en-US" dirty="0" smtClean="0"/>
              <a:t> </a:t>
            </a:r>
            <a:r>
              <a:rPr lang="en-US" dirty="0" err="1" smtClean="0"/>
              <a:t>Sunarya</a:t>
            </a:r>
            <a:r>
              <a:rPr lang="en-US" dirty="0" smtClean="0"/>
              <a:t>, ST.,MT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9AD6-5FD6-4BD7-98D3-4F607A4ABE9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048000"/>
            <a:ext cx="8183880" cy="685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SEKIAN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9AD6-5FD6-4BD7-98D3-4F607A4ABE91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60848"/>
          </a:xfrm>
        </p:spPr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Kelistrikan</a:t>
            </a:r>
            <a:r>
              <a:rPr lang="en-US" dirty="0" smtClean="0"/>
              <a:t> FET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752600"/>
            <a:ext cx="387145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9AD6-5FD6-4BD7-98D3-4F607A4ABE9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Fixed Bias </a:t>
            </a:r>
            <a:r>
              <a:rPr lang="en-US" sz="2400" dirty="0" err="1" smtClean="0"/>
              <a:t>Configurastion</a:t>
            </a:r>
            <a:r>
              <a:rPr lang="en-US" sz="2400" dirty="0" smtClean="0"/>
              <a:t> (</a:t>
            </a:r>
            <a:r>
              <a:rPr lang="en-US" sz="2400" dirty="0" err="1" smtClean="0"/>
              <a:t>Prategangan</a:t>
            </a:r>
            <a:r>
              <a:rPr lang="en-US" sz="2400" dirty="0" smtClean="0"/>
              <a:t> </a:t>
            </a:r>
            <a:r>
              <a:rPr lang="en-US" sz="2400" dirty="0" err="1" smtClean="0"/>
              <a:t>Tetap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447800"/>
            <a:ext cx="344805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1" y="1447801"/>
            <a:ext cx="4073206" cy="38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9AD6-5FD6-4BD7-98D3-4F607A4ABE9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Self Bias </a:t>
            </a:r>
            <a:r>
              <a:rPr lang="en-US" sz="2400" dirty="0" err="1" smtClean="0"/>
              <a:t>Configurastion</a:t>
            </a:r>
            <a:r>
              <a:rPr lang="en-US" sz="2400" dirty="0" smtClean="0"/>
              <a:t> (</a:t>
            </a:r>
            <a:r>
              <a:rPr lang="en-US" sz="2400" dirty="0" err="1" smtClean="0"/>
              <a:t>Prategangan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1600200"/>
            <a:ext cx="3076575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600201"/>
            <a:ext cx="40481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9AD6-5FD6-4BD7-98D3-4F607A4ABE9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41848"/>
          </a:xfrm>
        </p:spPr>
        <p:txBody>
          <a:bodyPr/>
          <a:lstStyle/>
          <a:p>
            <a:r>
              <a:rPr lang="en-US" dirty="0" smtClean="0"/>
              <a:t>Voltage Divider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76400"/>
            <a:ext cx="3733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685925"/>
            <a:ext cx="3324225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9AD6-5FD6-4BD7-98D3-4F607A4ABE91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/>
          <a:lstStyle/>
          <a:p>
            <a:r>
              <a:rPr lang="en-US" dirty="0" smtClean="0"/>
              <a:t>MOSFET</a:t>
            </a:r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990600" y="1524000"/>
          <a:ext cx="3078672" cy="3276600"/>
        </p:xfrm>
        <a:graphic>
          <a:graphicData uri="http://schemas.openxmlformats.org/presentationml/2006/ole">
            <p:oleObj spid="_x0000_s5122" name="Equation" r:id="rId3" imgW="1143000" imgH="121896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9AD6-5FD6-4BD7-98D3-4F607A4ABE91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/>
          <a:lstStyle/>
          <a:p>
            <a:r>
              <a:rPr lang="en-US" dirty="0" smtClean="0"/>
              <a:t>Feedback Bias Configuration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524000"/>
            <a:ext cx="3733799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524000"/>
            <a:ext cx="3076575" cy="3446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9AD6-5FD6-4BD7-98D3-4F607A4ABE91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r>
              <a:rPr lang="en-US" dirty="0" smtClean="0"/>
              <a:t>Voltage Divider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447800"/>
            <a:ext cx="3733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53022" y="1447800"/>
            <a:ext cx="3929003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9AD6-5FD6-4BD7-98D3-4F607A4ABE91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60848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Referensi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Boylestad</a:t>
            </a:r>
            <a:r>
              <a:rPr lang="en-US" sz="2400" dirty="0" smtClean="0"/>
              <a:t>, Robert L &amp; </a:t>
            </a:r>
            <a:r>
              <a:rPr lang="en-US" sz="2400" dirty="0" err="1" smtClean="0"/>
              <a:t>louis</a:t>
            </a:r>
            <a:r>
              <a:rPr lang="en-US" sz="2400" dirty="0" smtClean="0"/>
              <a:t> N , Electronic device and circuit theory , New Jersey: Prentice Hall, 2002.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nn-NO" sz="2400" dirty="0" smtClean="0"/>
              <a:t>Ramdhani, M. 2010. Buku Diktat Elektronika 1. Bandung.Universitas Telkom.</a:t>
            </a:r>
            <a:endParaRPr lang="en-US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Sedra</a:t>
            </a:r>
            <a:r>
              <a:rPr lang="en-US" sz="2400" dirty="0" smtClean="0"/>
              <a:t>, Adel &amp; Kenneth C. Smith, Microelectronic circuits ,  Oxford : Oxford Univ. Press, 2004.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nn-NO" sz="2400" dirty="0" smtClean="0"/>
              <a:t>Tooley,Mike, Rangkaian elektronik:prinsip dan aplikasi  , Jakarta: Erlangga, 2003.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9AD6-5FD6-4BD7-98D3-4F607A4ABE91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0606c34f53474e1a66b589c4fa89d6ddf58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61</TotalTime>
  <Words>120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Aspect</vt:lpstr>
      <vt:lpstr>Microsoft Equation 3.0</vt:lpstr>
      <vt:lpstr>BAB 8 Prategangan FET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8 Prategangan FET</dc:title>
  <dc:creator>unsur2040</dc:creator>
  <cp:lastModifiedBy>unsur2040</cp:lastModifiedBy>
  <cp:revision>9</cp:revision>
  <dcterms:created xsi:type="dcterms:W3CDTF">2013-12-13T01:31:35Z</dcterms:created>
  <dcterms:modified xsi:type="dcterms:W3CDTF">2013-12-13T02:32:42Z</dcterms:modified>
</cp:coreProperties>
</file>