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5" r:id="rId9"/>
    <p:sldId id="263" r:id="rId10"/>
    <p:sldId id="264" r:id="rId11"/>
    <p:sldId id="267" r:id="rId12"/>
    <p:sldId id="273" r:id="rId13"/>
    <p:sldId id="268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9" r:id="rId25"/>
    <p:sldId id="27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71275-11C9-423E-A80A-D1B4910765FE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A9CC-3BBF-45BD-93CF-F170DA5B4E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3A2FD-663E-41E2-9278-771A96BD9176}" type="datetime1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1B7A3-6F74-42D1-A37C-71AB95A88B03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D044-87D8-438C-BDC2-9AFDEF265A16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C49C5-99E8-4DAD-84D1-128A5155DFA5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09937-71D1-4C84-8277-A99ABC9791FA}" type="datetime1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36624-2DC7-48BF-B207-4736C68951CC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7F0B-E6DF-4B62-8FDC-9BFDCB7B226D}" type="datetime1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BCA3-F633-422C-8F16-E2E86A672E3E}" type="datetime1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6F3EE8-B0DE-4A0E-B973-F1007ACFF745}" type="datetime1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69D4-7887-494F-ACE2-826AB543A117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C2D2-23AB-4C2C-BCCE-E73405CEFBA2}" type="datetime1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022C45-0F17-4C59-9974-A902221E4197}" type="datetime1">
              <a:rPr lang="en-US" smtClean="0"/>
              <a:t>12/13/2013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77C317-88FF-45F9-8CAF-B95238D371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533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BAB 7 Field Effect Transistor (FET)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5821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Junction FET </a:t>
            </a:r>
            <a:r>
              <a:rPr lang="en-US" sz="3200" dirty="0" err="1" smtClean="0">
                <a:solidFill>
                  <a:schemeClr val="tx1"/>
                </a:solidFill>
              </a:rPr>
              <a:t>Kanal</a:t>
            </a:r>
            <a:r>
              <a:rPr lang="en-US" sz="3200" dirty="0" smtClean="0">
                <a:solidFill>
                  <a:schemeClr val="tx1"/>
                </a:solidFill>
              </a:rPr>
              <a:t> 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31920" cy="4389120"/>
          </a:xfrm>
        </p:spPr>
        <p:txBody>
          <a:bodyPr/>
          <a:lstStyle/>
          <a:p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JFET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2971800" cy="33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0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JFET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46482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JFET </a:t>
            </a:r>
            <a:r>
              <a:rPr lang="en-US" dirty="0" err="1" smtClean="0"/>
              <a:t>dan</a:t>
            </a:r>
            <a:r>
              <a:rPr lang="en-US" dirty="0" smtClean="0"/>
              <a:t> BJT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12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14425"/>
            <a:ext cx="476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JFET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28670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315256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MOSFET (Metal Oxide </a:t>
            </a:r>
            <a:r>
              <a:rPr lang="en-US" dirty="0" err="1" smtClean="0"/>
              <a:t>Semikonduktor</a:t>
            </a:r>
            <a:r>
              <a:rPr lang="en-US" dirty="0" smtClean="0"/>
              <a:t> FET)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MOSFET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FET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penyekat</a:t>
            </a:r>
            <a:r>
              <a:rPr lang="en-US" dirty="0" smtClean="0"/>
              <a:t> metal </a:t>
            </a:r>
            <a:r>
              <a:rPr lang="en-US" dirty="0" err="1" smtClean="0"/>
              <a:t>oksida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carriernya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MOSFET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1. Depletion MOSFET (D-MOSFET)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2. Enhanced MOSFET (E-MOSFET)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dirty="0" smtClean="0"/>
              <a:t>Depletion MOSFET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sz="2400" dirty="0" smtClean="0"/>
              <a:t>D-MOSFET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transistor yang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JFET, </a:t>
            </a:r>
            <a:r>
              <a:rPr lang="en-US" sz="2400" dirty="0" err="1" smtClean="0"/>
              <a:t>namunmengalami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setalah</a:t>
            </a:r>
            <a:r>
              <a:rPr lang="en-US" sz="2400" dirty="0" smtClean="0"/>
              <a:t> ID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ID </a:t>
            </a:r>
            <a:r>
              <a:rPr lang="en-US" sz="2400" dirty="0" err="1" smtClean="0"/>
              <a:t>maksimumnya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 VGS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VGS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polaritas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belawanan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VGS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JFET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kanal.tertentu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D-MOSFET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16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895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761999"/>
            <a:ext cx="2133600" cy="346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D-MOSFET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17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2104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smtClean="0"/>
              <a:t>D-MOSFET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18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676400"/>
            <a:ext cx="306244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00200"/>
            <a:ext cx="2581275" cy="346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D-MOSFET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19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5" y="1581150"/>
            <a:ext cx="74104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b="1" dirty="0" smtClean="0"/>
              <a:t>Field Effect Transistor  ( FET )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FET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terminal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smtClean="0"/>
              <a:t>transistor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smtClean="0"/>
              <a:t>carrier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hole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FET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(carrier)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FET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unipolar</a:t>
            </a:r>
            <a:r>
              <a:rPr lang="en-US" dirty="0" smtClean="0"/>
              <a:t> devices.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E-MOSFET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Kanal</a:t>
            </a:r>
            <a:r>
              <a:rPr lang="en-US" dirty="0" smtClean="0"/>
              <a:t> N E-MOSFET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20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27432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362200"/>
            <a:ext cx="2009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E-MOSFET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21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677150" cy="370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smtClean="0"/>
              <a:t>E-MOSFET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22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676400"/>
            <a:ext cx="291144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76400"/>
            <a:ext cx="1905000" cy="333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E-MOSFET </a:t>
            </a:r>
            <a:r>
              <a:rPr lang="en-US" dirty="0" err="1" smtClean="0"/>
              <a:t>Kanal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23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681163"/>
            <a:ext cx="74295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743200"/>
            <a:ext cx="818388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Perbandingan</a:t>
            </a:r>
            <a:r>
              <a:rPr lang="en-US" dirty="0" smtClean="0">
                <a:solidFill>
                  <a:schemeClr val="tx1"/>
                </a:solidFill>
              </a:rPr>
              <a:t> BJT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FET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891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Pada</a:t>
            </a:r>
            <a:r>
              <a:rPr lang="en-US" sz="2000" dirty="0" smtClean="0"/>
              <a:t> BJT transistor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terminal basis.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0812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Pada</a:t>
            </a:r>
            <a:r>
              <a:rPr lang="en-US" sz="2000" dirty="0" smtClean="0"/>
              <a:t> FET transistor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berdsarkan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terminal gate-source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399" y="2971800"/>
            <a:ext cx="261165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FET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740696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Prinsif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FET ( Field Effect Transistor )</a:t>
            </a:r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Prinsif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FET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prinsif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keran</a:t>
            </a:r>
            <a:r>
              <a:rPr lang="en-US" sz="2000" dirty="0" smtClean="0"/>
              <a:t> air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air yang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.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FET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kaki terminal Gate – Source,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 </a:t>
            </a:r>
            <a:r>
              <a:rPr lang="en-US" sz="2000" dirty="0" err="1" smtClean="0"/>
              <a:t>bukaan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deplesi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200400"/>
            <a:ext cx="2819400" cy="240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smtClean="0"/>
              <a:t>JFET ( Junction – FET )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sz="2000" dirty="0" smtClean="0"/>
              <a:t>JFET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FET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FET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lainya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material </a:t>
            </a:r>
            <a:r>
              <a:rPr lang="en-US" sz="2000" dirty="0" err="1" smtClean="0"/>
              <a:t>penyusunnya</a:t>
            </a:r>
            <a:r>
              <a:rPr lang="en-US" sz="2000" dirty="0" smtClean="0"/>
              <a:t> FET </a:t>
            </a:r>
            <a:r>
              <a:rPr lang="en-US" sz="2000" dirty="0" err="1" smtClean="0"/>
              <a:t>dibedakan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 </a:t>
            </a:r>
            <a:r>
              <a:rPr lang="en-US" sz="2000" dirty="0" err="1" smtClean="0"/>
              <a:t>jenis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     1. JFET  </a:t>
            </a:r>
            <a:r>
              <a:rPr lang="en-US" sz="2000" dirty="0" err="1" smtClean="0"/>
              <a:t>Kanal</a:t>
            </a:r>
            <a:r>
              <a:rPr lang="en-US" sz="2000" dirty="0" smtClean="0"/>
              <a:t> N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2. JFET  </a:t>
            </a:r>
            <a:r>
              <a:rPr lang="en-US" sz="2000" dirty="0" err="1" smtClean="0"/>
              <a:t>Kanal</a:t>
            </a:r>
            <a:r>
              <a:rPr lang="en-US" sz="2000" dirty="0" smtClean="0"/>
              <a:t> 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5507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Junction FET </a:t>
            </a:r>
            <a:r>
              <a:rPr lang="en-US" sz="2800" dirty="0" err="1" smtClean="0">
                <a:solidFill>
                  <a:schemeClr val="tx1"/>
                </a:solidFill>
              </a:rPr>
              <a:t>Kanal</a:t>
            </a:r>
            <a:r>
              <a:rPr lang="en-US" sz="2800" dirty="0" smtClean="0">
                <a:solidFill>
                  <a:schemeClr val="tx1"/>
                </a:solidFill>
              </a:rPr>
              <a:t> 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57648" cy="4693920"/>
          </a:xfrm>
        </p:spPr>
        <p:txBody>
          <a:bodyPr/>
          <a:lstStyle/>
          <a:p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5280" cy="4572000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JFET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3048000" cy="343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133600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JFET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- </a:t>
            </a:r>
            <a:r>
              <a:rPr lang="en-US" dirty="0" err="1" smtClean="0"/>
              <a:t>Impedansi</a:t>
            </a:r>
            <a:r>
              <a:rPr lang="en-US" dirty="0" smtClean="0"/>
              <a:t> input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- I</a:t>
            </a:r>
            <a:r>
              <a:rPr lang="en-US" sz="1800" dirty="0" smtClean="0"/>
              <a:t>DSS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I</a:t>
            </a:r>
            <a:r>
              <a:rPr lang="en-US" sz="18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smtClean="0"/>
              <a:t>I</a:t>
            </a:r>
            <a:r>
              <a:rPr lang="en-US" sz="1600" dirty="0" smtClean="0"/>
              <a:t>G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≈ 0 A, </a:t>
            </a:r>
            <a:r>
              <a:rPr lang="en-US" dirty="0" err="1" smtClean="0">
                <a:latin typeface="Arial"/>
                <a:cs typeface="Arial"/>
              </a:rPr>
              <a:t>sehingga</a:t>
            </a:r>
            <a:r>
              <a:rPr lang="en-US" dirty="0" smtClean="0">
                <a:latin typeface="Arial"/>
                <a:cs typeface="Arial"/>
              </a:rPr>
              <a:t> I</a:t>
            </a:r>
            <a:r>
              <a:rPr lang="en-US" sz="1600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 ≈ </a:t>
            </a:r>
            <a:r>
              <a:rPr lang="en-US" dirty="0" smtClean="0"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-</a:t>
            </a:r>
            <a:endParaRPr lang="en-US" sz="1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    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600200" y="3048000"/>
          <a:ext cx="2743200" cy="1176338"/>
        </p:xfrm>
        <a:graphic>
          <a:graphicData uri="http://schemas.openxmlformats.org/presentationml/2006/ole">
            <p:oleObj spid="_x0000_s5123" name="Equation" r:id="rId3" imgW="1269449" imgH="54586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JFET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C317-88FF-45F9-8CAF-B95238D371B0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75" y="2266950"/>
            <a:ext cx="7172325" cy="359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ef68189dc470cbd484c1db80216f4c4bdaae4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</TotalTime>
  <Words>505</Words>
  <Application>Microsoft Office PowerPoint</Application>
  <PresentationFormat>On-screen Show (4:3)</PresentationFormat>
  <Paragraphs>93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Aspect</vt:lpstr>
      <vt:lpstr>Microsoft Equation 3.0</vt:lpstr>
      <vt:lpstr>BAB 7 Field Effect Transistor (FET)</vt:lpstr>
      <vt:lpstr>Slide 2</vt:lpstr>
      <vt:lpstr>Perbandingan BJT dan FET</vt:lpstr>
      <vt:lpstr>Slide 4</vt:lpstr>
      <vt:lpstr>Slide 5</vt:lpstr>
      <vt:lpstr>Slide 6</vt:lpstr>
      <vt:lpstr>Junction FET Kanal N</vt:lpstr>
      <vt:lpstr>Slide 8</vt:lpstr>
      <vt:lpstr>Slide 9</vt:lpstr>
      <vt:lpstr>Junction FET Kanal P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7 Field Effect Transistor (FET)</dc:title>
  <dc:creator>unsur2040</dc:creator>
  <cp:lastModifiedBy>unsur2040</cp:lastModifiedBy>
  <cp:revision>18</cp:revision>
  <dcterms:created xsi:type="dcterms:W3CDTF">2013-12-12T23:02:43Z</dcterms:created>
  <dcterms:modified xsi:type="dcterms:W3CDTF">2013-12-13T01:26:42Z</dcterms:modified>
</cp:coreProperties>
</file>