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C9E88-4C05-4ADB-95FB-5C3DBDC7811B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261B3-7470-4649-84CE-0519C12B7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9573A-9E1C-42BC-8C3F-259AF6620B53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9E2EB-5E76-413E-920E-98212D3EFB12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11820-ADCF-4F77-A4F2-AFCDC2F1B962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9A51D-CDDF-4324-870D-F813F7411AA2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A9679-423A-4C12-91E6-8F28752E902E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AA58F-D553-4E23-B529-F86888E6B449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702DC-801E-4CDF-950A-9E7D2247FA60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10F6F-9D76-46B6-A0B2-817062A31C84}" type="datetime1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E2E8-EE07-40DE-A48F-69F18D7885FE}" type="datetime1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3FFDF-D145-4983-8A32-9CA2E2D9EDC0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36707-2FA7-4B23-83AD-5B5966C59395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27F162-878D-4F78-9359-0DA5B9991AF8}" type="datetime1">
              <a:rPr lang="en-US" smtClean="0"/>
              <a:t>12/12/2013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B7BD2A-9E49-48BD-A739-A891E89DD3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086600" cy="533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BAB 5 </a:t>
            </a:r>
            <a:r>
              <a:rPr lang="en-US" sz="2800" dirty="0" err="1" smtClean="0"/>
              <a:t>Prategangan</a:t>
            </a:r>
            <a:r>
              <a:rPr lang="en-US" sz="2800" dirty="0" smtClean="0"/>
              <a:t> BJT 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5059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95600"/>
            <a:ext cx="81838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smtClean="0"/>
              <a:t>Transistor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transistor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BJT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transistor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1. </a:t>
            </a:r>
            <a:r>
              <a:rPr lang="en-US" dirty="0" err="1" smtClean="0"/>
              <a:t>Analisis</a:t>
            </a:r>
            <a:r>
              <a:rPr lang="en-US" dirty="0" smtClean="0"/>
              <a:t> DC (</a:t>
            </a:r>
            <a:r>
              <a:rPr lang="en-US" dirty="0" err="1" smtClean="0"/>
              <a:t>Prategangan</a:t>
            </a:r>
            <a:r>
              <a:rPr lang="en-US" dirty="0" smtClean="0"/>
              <a:t> dc)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2. </a:t>
            </a:r>
            <a:r>
              <a:rPr lang="en-US" dirty="0" err="1" smtClean="0"/>
              <a:t>Analisis</a:t>
            </a:r>
            <a:r>
              <a:rPr lang="en-US" dirty="0" smtClean="0"/>
              <a:t> AC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DC (</a:t>
            </a:r>
            <a:r>
              <a:rPr lang="en-US" dirty="0" err="1" smtClean="0"/>
              <a:t>Prategangan</a:t>
            </a:r>
            <a:r>
              <a:rPr lang="en-US" dirty="0" smtClean="0"/>
              <a:t> DC)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transistor,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cutoff, </a:t>
            </a:r>
            <a:r>
              <a:rPr lang="en-US" dirty="0" err="1" smtClean="0"/>
              <a:t>saturasi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Langkah-langkahnya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1.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i="1" dirty="0" smtClean="0"/>
              <a:t>open      	circuit</a:t>
            </a:r>
            <a:r>
              <a:rPr lang="en-US" dirty="0" smtClean="0"/>
              <a:t> (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Tegangan</a:t>
            </a:r>
            <a:r>
              <a:rPr lang="en-US" dirty="0" smtClean="0"/>
              <a:t> – </a:t>
            </a:r>
            <a:r>
              <a:rPr lang="en-US" dirty="0" err="1" smtClean="0"/>
              <a:t>Tegangan</a:t>
            </a:r>
            <a:r>
              <a:rPr lang="en-US" dirty="0" smtClean="0"/>
              <a:t> Transistor NPN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33780"/>
            <a:ext cx="5977689" cy="41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Analisis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Kondisi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Kerja</a:t>
            </a:r>
            <a:r>
              <a:rPr lang="en-US" sz="2800" dirty="0" smtClean="0">
                <a:solidFill>
                  <a:schemeClr val="tx1"/>
                </a:solidFill>
              </a:rPr>
              <a:t> BJT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4320" cy="4846320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Tipe</a:t>
            </a:r>
            <a:r>
              <a:rPr lang="en-US" u="sng" dirty="0" smtClean="0"/>
              <a:t> NPN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/>
              <a:t>1.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Daerah </a:t>
            </a:r>
            <a:r>
              <a:rPr lang="en-US" sz="2000" dirty="0" err="1" smtClean="0"/>
              <a:t>Aktif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 smtClean="0"/>
              <a:t> 2.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smtClean="0"/>
              <a:t>Daerah </a:t>
            </a:r>
            <a:r>
              <a:rPr lang="en-US" sz="2000" dirty="0" err="1" smtClean="0"/>
              <a:t>Saturasi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/>
              <a:t>3.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Daerah Cutoff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4846320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Tipe</a:t>
            </a:r>
            <a:r>
              <a:rPr lang="en-US" u="sng" dirty="0" smtClean="0"/>
              <a:t> PNP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Daerah </a:t>
            </a:r>
            <a:r>
              <a:rPr lang="en-US" sz="2000" dirty="0" err="1" smtClean="0"/>
              <a:t>Aktif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en-US" sz="2000" dirty="0" smtClean="0"/>
              <a:t>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Daerah </a:t>
            </a:r>
            <a:r>
              <a:rPr lang="en-US" sz="2000" dirty="0" err="1" smtClean="0"/>
              <a:t>Saturasi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</a:t>
            </a:r>
            <a:r>
              <a:rPr lang="en-US" sz="2000" dirty="0" smtClean="0"/>
              <a:t>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Daerah Cutoff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27432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9624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399" y="5257800"/>
            <a:ext cx="28956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7432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39624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5257800"/>
            <a:ext cx="27230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Fixed – Biased Circuit (</a:t>
            </a:r>
            <a:r>
              <a:rPr lang="en-US" sz="2400" b="1" dirty="0" err="1" smtClean="0"/>
              <a:t>Prategangan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5791200" cy="351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Emitter Stabilized Bias Circuit (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Prategangan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Penstabil</a:t>
            </a:r>
            <a:r>
              <a:rPr lang="en-US" sz="2400" dirty="0" smtClean="0"/>
              <a:t> </a:t>
            </a:r>
            <a:r>
              <a:rPr lang="en-US" sz="2400" dirty="0" err="1" smtClean="0"/>
              <a:t>Emiter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5791200" cy="37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Voltage Divider Bias (</a:t>
            </a:r>
            <a:r>
              <a:rPr lang="en-US" sz="2400" dirty="0" err="1" smtClean="0"/>
              <a:t>Prategangan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Pembagi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5867400" cy="381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r>
              <a:rPr lang="en-US" dirty="0" smtClean="0"/>
              <a:t>DC Bias With Voltage feedback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03521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BD2A-9E49-48BD-A739-A891E89DD35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</TotalTime>
  <Words>270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BAB 5 Prategangan BJT  </vt:lpstr>
      <vt:lpstr>Slide 2</vt:lpstr>
      <vt:lpstr>Slide 3</vt:lpstr>
      <vt:lpstr>Slide 4</vt:lpstr>
      <vt:lpstr>Analisis Kondisi Kerja BJT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</dc:title>
  <dc:creator>unsur2040</dc:creator>
  <cp:lastModifiedBy>unsur2040</cp:lastModifiedBy>
  <cp:revision>11</cp:revision>
  <dcterms:created xsi:type="dcterms:W3CDTF">2013-12-12T06:47:27Z</dcterms:created>
  <dcterms:modified xsi:type="dcterms:W3CDTF">2013-12-12T08:29:03Z</dcterms:modified>
</cp:coreProperties>
</file>