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003B6-202E-480A-A125-0686C00F194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79D36-CD30-4574-9849-3A31305CD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9D36-CD30-4574-9849-3A31305CDC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5DEC8-A64B-4F85-B9BF-9D962B1A49B4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C96E0-28B4-43B6-853C-19A4E2D646BA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94A1D-1323-41FD-B459-916FA8D01F27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A3B-CAA7-4CB5-8F2C-9AEE39B01987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62A50-D45B-4BC0-B9AA-5083D155E3C0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E1B6C-6417-43D9-B380-7A3AF8FDCF50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A33C3-87C6-4875-AA4D-3B9AF516BC21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6CB8E-D08C-4747-9D7F-0DD33F8D1034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7F114-05F4-41E7-A227-036036E89ECA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E993D-5779-4DFD-81B7-F6D5E176DF18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4823D-A05F-4437-A134-38F6CFD1C2AD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0E9260-4266-4BE9-8DDB-5C04E7146C2B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935003-1F3E-46D4-AB80-DFBDCA6B3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7724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BAB 3 </a:t>
            </a:r>
            <a:r>
              <a:rPr lang="en-US" sz="3200" dirty="0" err="1" smtClean="0"/>
              <a:t>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Dioda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7772400" cy="533400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Sunarya</a:t>
            </a:r>
            <a:r>
              <a:rPr lang="en-US" dirty="0" smtClean="0"/>
              <a:t>, ST.,MT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Penyearah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74272"/>
            <a:ext cx="5208000" cy="343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Ploting</a:t>
            </a:r>
            <a:r>
              <a:rPr lang="en-US" dirty="0" smtClean="0"/>
              <a:t> </a:t>
            </a:r>
            <a:r>
              <a:rPr lang="en-US" dirty="0" err="1" smtClean="0"/>
              <a:t>Vout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Kurava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4960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Penyearahan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752600"/>
          <a:ext cx="8534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6172200"/>
              </a:tblGrid>
              <a:tr h="396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999" y="2286000"/>
            <a:ext cx="219480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2743200" y="2209800"/>
          <a:ext cx="6019800" cy="2438400"/>
        </p:xfrm>
        <a:graphic>
          <a:graphicData uri="http://schemas.openxmlformats.org/presentationml/2006/ole">
            <p:oleObj spid="_x0000_s6148" name="Equation" r:id="rId4" imgW="4711680" imgH="1701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err="1" smtClean="0"/>
              <a:t>Penyearah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795463"/>
            <a:ext cx="78581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Analisis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Rangkaian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Penyearah</a:t>
            </a:r>
            <a:r>
              <a:rPr lang="en-US" sz="2800" dirty="0" smtClean="0">
                <a:solidFill>
                  <a:schemeClr val="tx1"/>
                </a:solidFill>
              </a:rPr>
              <a:t> Gel. </a:t>
            </a:r>
            <a:r>
              <a:rPr lang="en-US" sz="2800" dirty="0" err="1" smtClean="0">
                <a:solidFill>
                  <a:schemeClr val="tx1"/>
                </a:solidFill>
              </a:rPr>
              <a:t>Penuh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931920" cy="4465320"/>
          </a:xfrm>
        </p:spPr>
        <p:txBody>
          <a:bodyPr/>
          <a:lstStyle/>
          <a:p>
            <a:pPr algn="just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setengah</a:t>
            </a:r>
            <a:r>
              <a:rPr lang="en-US" sz="2000" dirty="0" smtClean="0"/>
              <a:t> </a:t>
            </a:r>
            <a:r>
              <a:rPr lang="en-US" sz="2000" dirty="0" err="1" smtClean="0"/>
              <a:t>perioda</a:t>
            </a:r>
            <a:r>
              <a:rPr lang="en-US" sz="2000" dirty="0" smtClean="0"/>
              <a:t> </a:t>
            </a:r>
            <a:r>
              <a:rPr lang="en-US" sz="2000" dirty="0" err="1" smtClean="0"/>
              <a:t>sinyal</a:t>
            </a:r>
            <a:r>
              <a:rPr lang="en-US" sz="2000" dirty="0" smtClean="0"/>
              <a:t> input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, </a:t>
            </a:r>
            <a:r>
              <a:rPr lang="en-US" sz="2000" dirty="0" err="1" smtClean="0"/>
              <a:t>hanya</a:t>
            </a:r>
            <a:r>
              <a:rPr lang="en-US" sz="2000" dirty="0" smtClean="0"/>
              <a:t> D2 </a:t>
            </a:r>
            <a:r>
              <a:rPr lang="en-US" sz="2000" dirty="0" err="1" smtClean="0"/>
              <a:t>dan</a:t>
            </a:r>
            <a:r>
              <a:rPr lang="en-US" sz="2000" dirty="0" smtClean="0"/>
              <a:t> D3 yang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D1 </a:t>
            </a:r>
            <a:r>
              <a:rPr lang="en-US" sz="2000" dirty="0" err="1" smtClean="0"/>
              <a:t>dan</a:t>
            </a:r>
            <a:r>
              <a:rPr lang="en-US" sz="2000" dirty="0" smtClean="0"/>
              <a:t> D4 </a:t>
            </a:r>
            <a:r>
              <a:rPr lang="en-US" sz="2000" i="1" dirty="0" smtClean="0"/>
              <a:t>Off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reverse bias 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08120" cy="446532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Kirchoff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ideal </a:t>
            </a:r>
            <a:r>
              <a:rPr lang="en-US" sz="2000" dirty="0" smtClean="0"/>
              <a:t>: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581400"/>
            <a:ext cx="3476625" cy="223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895600"/>
            <a:ext cx="356790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191000" cy="5303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setengah</a:t>
            </a:r>
            <a:r>
              <a:rPr lang="en-US" sz="2000" dirty="0" smtClean="0"/>
              <a:t> </a:t>
            </a:r>
            <a:r>
              <a:rPr lang="en-US" sz="2000" dirty="0" err="1" smtClean="0"/>
              <a:t>perioda</a:t>
            </a:r>
            <a:r>
              <a:rPr lang="en-US" sz="2000" dirty="0" smtClean="0"/>
              <a:t> </a:t>
            </a:r>
            <a:r>
              <a:rPr lang="en-US" sz="2000" dirty="0" err="1" smtClean="0"/>
              <a:t>sinyal</a:t>
            </a:r>
            <a:r>
              <a:rPr lang="en-US" sz="2000" dirty="0" smtClean="0"/>
              <a:t> input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, </a:t>
            </a:r>
            <a:r>
              <a:rPr lang="en-US" sz="2000" dirty="0" err="1" smtClean="0"/>
              <a:t>hanya</a:t>
            </a:r>
            <a:r>
              <a:rPr lang="en-US" sz="2000" dirty="0" smtClean="0"/>
              <a:t> D1 </a:t>
            </a:r>
            <a:r>
              <a:rPr lang="en-US" sz="2000" dirty="0" err="1" smtClean="0"/>
              <a:t>dan</a:t>
            </a:r>
            <a:r>
              <a:rPr lang="en-US" sz="2000" dirty="0" smtClean="0"/>
              <a:t> D3 yang on,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D2 </a:t>
            </a:r>
            <a:r>
              <a:rPr lang="en-US" sz="2000" dirty="0" err="1" smtClean="0"/>
              <a:t>dan</a:t>
            </a:r>
            <a:r>
              <a:rPr lang="en-US" sz="2000" dirty="0" smtClean="0"/>
              <a:t> D4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off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reverse bias. 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685800"/>
            <a:ext cx="3931920" cy="5303520"/>
          </a:xfrm>
        </p:spPr>
        <p:txBody>
          <a:bodyPr/>
          <a:lstStyle/>
          <a:p>
            <a:pPr algn="just"/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Kirchoff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ideal 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0"/>
            <a:ext cx="40386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590800"/>
            <a:ext cx="337118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0352"/>
            <a:ext cx="8305800" cy="5413248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Penyearah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759824"/>
            <a:ext cx="5029199" cy="379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err="1" smtClean="0"/>
              <a:t>Ploting</a:t>
            </a:r>
            <a:r>
              <a:rPr lang="en-US" dirty="0" smtClean="0"/>
              <a:t> </a:t>
            </a:r>
            <a:r>
              <a:rPr lang="en-US" dirty="0" err="1" smtClean="0"/>
              <a:t>Vout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78536"/>
            <a:ext cx="7079315" cy="385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Penyearahan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905000"/>
          <a:ext cx="80772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5257800"/>
              </a:tblGrid>
              <a:tr h="396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66" name="Object 5"/>
          <p:cNvGraphicFramePr>
            <a:graphicFrameLocks noChangeAspect="1"/>
          </p:cNvGraphicFramePr>
          <p:nvPr/>
        </p:nvGraphicFramePr>
        <p:xfrm>
          <a:off x="3463698" y="2438400"/>
          <a:ext cx="5194527" cy="2286000"/>
        </p:xfrm>
        <a:graphic>
          <a:graphicData uri="http://schemas.openxmlformats.org/presentationml/2006/ole">
            <p:oleObj spid="_x0000_s36866" name="Equation" r:id="rId3" imgW="4851400" imgH="1752600" progId="Equation.3">
              <p:embed/>
            </p:oleObj>
          </a:graphicData>
        </a:graphic>
      </p:graphicFrame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438400"/>
            <a:ext cx="2590800" cy="279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Referensi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Boylestad</a:t>
            </a:r>
            <a:r>
              <a:rPr lang="en-US" sz="2400" dirty="0" smtClean="0"/>
              <a:t>, Robert L &amp; </a:t>
            </a:r>
            <a:r>
              <a:rPr lang="en-US" sz="2400" dirty="0" err="1" smtClean="0"/>
              <a:t>louis</a:t>
            </a:r>
            <a:r>
              <a:rPr lang="en-US" sz="2400" dirty="0" smtClean="0"/>
              <a:t> N , Electronic device and circuit theory , New Jersey: Prentice Hall, 2002.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Ramdhani, M. 2010. Buku Diktat Elektronika 1. Bandung.Universitas Telkom.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Sedra</a:t>
            </a:r>
            <a:r>
              <a:rPr lang="en-US" sz="2400" dirty="0" smtClean="0"/>
              <a:t>, Adel &amp; Kenneth C. Smith, Microelectronic circuits ,  Oxford : Oxford Univ. Press, 2004.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Tooley,Mike, Rangkaian elektronik:prinsip dan aplikasi  , Jakarta: Erlangga, 2003.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Sekilas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Dioda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.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rangkain</a:t>
            </a:r>
            <a:r>
              <a:rPr lang="en-US" dirty="0" smtClean="0"/>
              <a:t> </a:t>
            </a:r>
            <a:r>
              <a:rPr lang="en-US" dirty="0" err="1" smtClean="0"/>
              <a:t>catu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diode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penyearah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kegunaanya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PN Junction,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Zener</a:t>
            </a:r>
            <a:r>
              <a:rPr lang="en-US" dirty="0" smtClean="0"/>
              <a:t>, LED (Light </a:t>
            </a:r>
            <a:r>
              <a:rPr lang="en-US" dirty="0" err="1" smtClean="0"/>
              <a:t>Emiting</a:t>
            </a:r>
            <a:r>
              <a:rPr lang="en-US" dirty="0" smtClean="0"/>
              <a:t> Diode),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895600"/>
            <a:ext cx="8183880" cy="838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SEKIAN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Jenis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Dioda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3931920" cy="792162"/>
          </a:xfrm>
        </p:spPr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724400" y="1447800"/>
            <a:ext cx="3931920" cy="792162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2286000"/>
            <a:ext cx="3931920" cy="3642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286000"/>
            <a:ext cx="3931920" cy="36423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3657600" cy="366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599" y="2286000"/>
            <a:ext cx="380095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0352"/>
            <a:ext cx="8534400" cy="54132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Aplikasi</a:t>
            </a:r>
            <a:r>
              <a:rPr lang="en-US" b="1" dirty="0" smtClean="0"/>
              <a:t> </a:t>
            </a:r>
            <a:r>
              <a:rPr lang="en-US" b="1" dirty="0" err="1" smtClean="0"/>
              <a:t>Dioda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(PN Junction)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yang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P (</a:t>
            </a:r>
            <a:r>
              <a:rPr lang="en-US" dirty="0" err="1" smtClean="0"/>
              <a:t>Positif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N (</a:t>
            </a:r>
            <a:r>
              <a:rPr lang="en-US" dirty="0" err="1" smtClean="0"/>
              <a:t>Negatif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didoa</a:t>
            </a:r>
            <a:r>
              <a:rPr lang="en-US" dirty="0" smtClean="0"/>
              <a:t> PN Junction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 smtClean="0"/>
              <a:t>      1. Rectifier (</a:t>
            </a:r>
            <a:r>
              <a:rPr lang="en-US" dirty="0" err="1" smtClean="0"/>
              <a:t>Penyearah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      2. </a:t>
            </a:r>
            <a:r>
              <a:rPr lang="en-US" dirty="0" err="1" smtClean="0"/>
              <a:t>Cliper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3. Clamper</a:t>
            </a:r>
          </a:p>
          <a:p>
            <a:pPr marL="514350" indent="-514350">
              <a:buNone/>
            </a:pPr>
            <a:r>
              <a:rPr lang="en-US" dirty="0" smtClean="0"/>
              <a:t>      4. </a:t>
            </a:r>
            <a:r>
              <a:rPr lang="en-US" dirty="0" err="1" smtClean="0"/>
              <a:t>Gerbang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5. Multiplier,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1. Rectifier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rectifier (</a:t>
            </a:r>
            <a:r>
              <a:rPr lang="en-US" dirty="0" err="1" smtClean="0"/>
              <a:t>penyearah</a:t>
            </a:r>
            <a:r>
              <a:rPr lang="en-US" dirty="0" smtClean="0"/>
              <a:t>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menyearahkan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ac (</a:t>
            </a:r>
            <a:r>
              <a:rPr lang="en-US" dirty="0" err="1" smtClean="0"/>
              <a:t>bolak-balik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dc unregulated (</a:t>
            </a:r>
            <a:r>
              <a:rPr lang="en-US" dirty="0" err="1" smtClean="0"/>
              <a:t>searah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dirty="0" smtClean="0"/>
              <a:t>  </a:t>
            </a:r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aplikasinya</a:t>
            </a:r>
            <a:r>
              <a:rPr lang="en-US" dirty="0" smtClean="0"/>
              <a:t> </a:t>
            </a:r>
            <a:r>
              <a:rPr lang="en-US" dirty="0" err="1" smtClean="0"/>
              <a:t>dioda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penyarah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  <a:r>
              <a:rPr lang="en-US" dirty="0" err="1" smtClean="0"/>
              <a:t>penyearah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penyearah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757" y="1447800"/>
            <a:ext cx="752936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u="sng" dirty="0" err="1" smtClean="0"/>
              <a:t>Penyearah</a:t>
            </a:r>
            <a:r>
              <a:rPr lang="en-US" u="sng" dirty="0" smtClean="0"/>
              <a:t> </a:t>
            </a:r>
            <a:r>
              <a:rPr lang="en-US" u="sng" dirty="0" err="1" smtClean="0"/>
              <a:t>Setengah</a:t>
            </a:r>
            <a:r>
              <a:rPr lang="en-US" u="sng" dirty="0" smtClean="0"/>
              <a:t> </a:t>
            </a:r>
            <a:r>
              <a:rPr lang="en-US" u="sng" dirty="0" err="1" smtClean="0"/>
              <a:t>Gelombang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229600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siklus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.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Vin &gt; 0 V </a:t>
            </a:r>
            <a:r>
              <a:rPr lang="en-US" sz="2400" dirty="0" err="1" smtClean="0"/>
              <a:t>dan</a:t>
            </a:r>
            <a:r>
              <a:rPr lang="en-US" sz="2400" dirty="0" smtClean="0"/>
              <a:t> t = 0 </a:t>
            </a:r>
            <a:r>
              <a:rPr lang="en-US" sz="2400" dirty="0" err="1" smtClean="0"/>
              <a:t>s.d</a:t>
            </a:r>
            <a:r>
              <a:rPr lang="en-US" sz="2400" dirty="0" smtClean="0"/>
              <a:t>. t = T/2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752600"/>
          <a:ext cx="7848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3124200"/>
              </a:tblGrid>
              <a:tr h="396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362200"/>
            <a:ext cx="270476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62200"/>
            <a:ext cx="4445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0352"/>
            <a:ext cx="8305800" cy="5413248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input, Vin ≤ 0 V.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Dimana</a:t>
            </a:r>
            <a:r>
              <a:rPr lang="en-US" dirty="0" smtClean="0"/>
              <a:t> t = T/2 </a:t>
            </a:r>
            <a:r>
              <a:rPr lang="en-US" dirty="0" err="1" smtClean="0"/>
              <a:t>s.d</a:t>
            </a:r>
            <a:r>
              <a:rPr lang="en-US" dirty="0" smtClean="0"/>
              <a:t>. t = 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003-1F3E-46D4-AB80-DFBDCA6B352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057400"/>
          <a:ext cx="78486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3352800"/>
              </a:tblGrid>
              <a:tr h="3276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Vout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0 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438400"/>
            <a:ext cx="41148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582</TotalTime>
  <Words>471</Words>
  <Application>Microsoft Office PowerPoint</Application>
  <PresentationFormat>On-screen Show (4:3)</PresentationFormat>
  <Paragraphs>84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Aspect</vt:lpstr>
      <vt:lpstr>Equation</vt:lpstr>
      <vt:lpstr>Microsoft Equation 3.0</vt:lpstr>
      <vt:lpstr>BAB 3 Rangkaian Aplikasi Dioda</vt:lpstr>
      <vt:lpstr>Slide 2</vt:lpstr>
      <vt:lpstr>Jenis Dioda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Analisis Rangkaian Penyearah Gel. Penuh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3 Rangkaian Aplikasi Dioda</dc:title>
  <dc:creator>unsur2040</dc:creator>
  <cp:lastModifiedBy>unsur2040</cp:lastModifiedBy>
  <cp:revision>44</cp:revision>
  <dcterms:created xsi:type="dcterms:W3CDTF">2013-12-11T02:16:01Z</dcterms:created>
  <dcterms:modified xsi:type="dcterms:W3CDTF">2013-12-11T16:11:51Z</dcterms:modified>
</cp:coreProperties>
</file>