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custDataLst>
    <p:tags r:id="rId1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EB749-2AF2-4D01-B8B2-4E0543FF753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73826-AFCC-4805-8C03-72FCAA910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5E474-C688-4D14-B022-77EE9B6D14F7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D7AF52-A95F-4000-963E-9851A8476A39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839F2-5F8F-44F7-AA55-86AFC4F993E3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59199-F56E-47D4-BB0A-950147FE7E7C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370EF9-453E-4B38-9B6E-32D8F5B8A579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53C82-D5CC-41E0-BE6E-D3FD3D02417B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75D13-B380-4C5A-815A-C40FE540E41A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9643-6A08-4CD6-9A06-C2DCE639223F}" type="datetime1">
              <a:rPr lang="id-ID" smtClean="0"/>
              <a:t>14/12/2013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B38C68-AD08-4EEB-BF5E-E3BF75F495BB}" type="datetime1">
              <a:rPr lang="id-ID" smtClean="0"/>
              <a:t>14/12/2013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30975-C299-4BFC-88B8-E5B628648FDA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91FCC-4FCA-4B22-BB6F-215B5E47C2B4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72D275-BB34-494C-80DA-95F5E16FEF9E}" type="datetime1">
              <a:rPr lang="id-ID" smtClean="0"/>
              <a:t>14/12/2013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F638D5-A5A6-4757-9EFB-8E9DD5523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67720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BAB 13 </a:t>
            </a:r>
            <a:r>
              <a:rPr lang="id-ID" sz="3200" dirty="0" smtClean="0"/>
              <a:t>Osilator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id-ID" dirty="0" smtClean="0"/>
              <a:t>Unang Sunarya</a:t>
            </a:r>
            <a:r>
              <a:rPr lang="en-US" dirty="0" smtClean="0"/>
              <a:t>, ST.,MT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648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59134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Rangkaian Dasar Osilator</a:t>
            </a:r>
            <a:endParaRPr lang="id-ID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5649338"/>
              </p:ext>
            </p:extLst>
          </p:nvPr>
        </p:nvGraphicFramePr>
        <p:xfrm>
          <a:off x="1259632" y="2420888"/>
          <a:ext cx="2929849" cy="3009528"/>
        </p:xfrm>
        <a:graphic>
          <a:graphicData uri="http://schemas.openxmlformats.org/presentationml/2006/ole">
            <p:oleObj spid="_x0000_s5125" name="Visio" r:id="rId3" imgW="1766621" imgH="1808074" progId="Visio.Drawing.11">
              <p:embed/>
            </p:oleObj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64807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Cristal Oscillator</a:t>
            </a:r>
            <a:endParaRPr lang="id-ID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46" b="59509"/>
          <a:stretch/>
        </p:blipFill>
        <p:spPr bwMode="auto">
          <a:xfrm>
            <a:off x="4860032" y="2670076"/>
            <a:ext cx="2276128" cy="83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773"/>
          <a:stretch/>
        </p:blipFill>
        <p:spPr bwMode="auto">
          <a:xfrm>
            <a:off x="4888160" y="4293096"/>
            <a:ext cx="2132112" cy="123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714473" y="2204864"/>
            <a:ext cx="2423230" cy="64807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d-ID" sz="2000" dirty="0" smtClean="0"/>
              <a:t>Resonansi Seri</a:t>
            </a:r>
            <a:endParaRPr lang="id-ID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14473" y="3824114"/>
            <a:ext cx="2423230" cy="648072"/>
          </a:xfrm>
          <a:prstGeom prst="rect">
            <a:avLst/>
          </a:prstGeom>
        </p:spPr>
        <p:txBody>
          <a:bodyPr vert="horz" lIns="182880" tIns="91440">
            <a:normAutofit fontScale="925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d-ID" sz="2000" dirty="0" smtClean="0"/>
              <a:t>Resonansi Paralel</a:t>
            </a:r>
            <a:endParaRPr lang="id-ID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731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667000"/>
            <a:ext cx="81838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Tujuan :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pPr algn="just"/>
            <a:r>
              <a:rPr lang="id-ID" dirty="0" smtClean="0"/>
              <a:t>Paham konsep umpan balik positif dan prinsip kerja osilator gelombang sinusoidal</a:t>
            </a:r>
          </a:p>
          <a:p>
            <a:r>
              <a:rPr lang="id-ID" dirty="0" smtClean="0"/>
              <a:t>Mengetahui jenis-jenis oslator gelombang sinusoidal yang populer</a:t>
            </a:r>
          </a:p>
          <a:p>
            <a:r>
              <a:rPr lang="id-ID" dirty="0" smtClean="0"/>
              <a:t>Mampu menentukan nilai komponen penentu osilasi dan frekuensi osilasi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427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183880" cy="667544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Rangkaian Dasar Osilator</a:t>
            </a:r>
            <a:endParaRPr lang="id-ID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8483314"/>
              </p:ext>
            </p:extLst>
          </p:nvPr>
        </p:nvGraphicFramePr>
        <p:xfrm>
          <a:off x="4427984" y="1700808"/>
          <a:ext cx="3962400" cy="2003425"/>
        </p:xfrm>
        <a:graphic>
          <a:graphicData uri="http://schemas.openxmlformats.org/presentationml/2006/ole">
            <p:oleObj spid="_x0000_s6150" name="Visio" r:id="rId3" imgW="2600249" imgH="1315822" progId="Visio.Drawing.11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9569522"/>
              </p:ext>
            </p:extLst>
          </p:nvPr>
        </p:nvGraphicFramePr>
        <p:xfrm>
          <a:off x="827584" y="3140968"/>
          <a:ext cx="4365104" cy="2467337"/>
        </p:xfrm>
        <a:graphic>
          <a:graphicData uri="http://schemas.openxmlformats.org/presentationml/2006/ole">
            <p:oleObj spid="_x0000_s6151" name="Equation" r:id="rId4" imgW="3289300" imgH="18542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782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778808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Syarat Terjadinya Osilasi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Berdasarkan kriteria Barkhausen :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Kondisi untuk menentukan kapan elektronik sirkuit akan berosilasi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Digunakan </a:t>
            </a:r>
            <a:r>
              <a:rPr lang="id-ID" dirty="0"/>
              <a:t>untuk menentukan bagaimana </a:t>
            </a:r>
            <a:r>
              <a:rPr lang="id-ID" dirty="0" smtClean="0"/>
              <a:t>membuat </a:t>
            </a:r>
            <a:r>
              <a:rPr lang="id-ID" dirty="0"/>
              <a:t>sistem berosilasi dan untuk mencari frekuensi sunusoida yang dibangkitkan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8210872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130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183880" cy="51514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Rangkaian Dasar Osilator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648072"/>
          </a:xfrm>
        </p:spPr>
        <p:txBody>
          <a:bodyPr/>
          <a:lstStyle/>
          <a:p>
            <a:r>
              <a:rPr lang="id-ID" dirty="0" smtClean="0"/>
              <a:t>Osilator Jembatan Wien</a:t>
            </a:r>
            <a:endParaRPr lang="id-ID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362" y="2348880"/>
            <a:ext cx="56292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4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59134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Syarat Osilasi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648072"/>
          </a:xfrm>
        </p:spPr>
        <p:txBody>
          <a:bodyPr/>
          <a:lstStyle/>
          <a:p>
            <a:r>
              <a:rPr lang="id-ID" dirty="0" smtClean="0"/>
              <a:t>Berdasarkan Kriteria Barkhausen</a:t>
            </a:r>
            <a:endParaRPr lang="id-ID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15" t="16654"/>
          <a:stretch/>
        </p:blipFill>
        <p:spPr bwMode="auto">
          <a:xfrm>
            <a:off x="1043608" y="2348880"/>
            <a:ext cx="5932612" cy="261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4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183880" cy="667544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Jenis-Jenis Osilator</a:t>
            </a:r>
            <a:endParaRPr lang="id-ID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0276840"/>
              </p:ext>
            </p:extLst>
          </p:nvPr>
        </p:nvGraphicFramePr>
        <p:xfrm>
          <a:off x="467544" y="2204864"/>
          <a:ext cx="3590276" cy="3429075"/>
        </p:xfrm>
        <a:graphic>
          <a:graphicData uri="http://schemas.openxmlformats.org/presentationml/2006/ole">
            <p:oleObj spid="_x0000_s2054" name="Visio" r:id="rId3" imgW="2759584" imgH="2630611" progId="Visio.Drawing.11">
              <p:embed/>
            </p:oleObj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648072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Bentuk Umum Osilator LC (Dengan Z</a:t>
            </a:r>
            <a:r>
              <a:rPr lang="id-ID" baseline="-25000" dirty="0" smtClean="0"/>
              <a:t>1</a:t>
            </a:r>
            <a:r>
              <a:rPr lang="id-ID" dirty="0" smtClean="0"/>
              <a:t>,Z</a:t>
            </a:r>
            <a:r>
              <a:rPr lang="id-ID" baseline="-25000" dirty="0" smtClean="0"/>
              <a:t>2</a:t>
            </a:r>
            <a:r>
              <a:rPr lang="id-ID" dirty="0" smtClean="0"/>
              <a:t>,Z</a:t>
            </a:r>
            <a:r>
              <a:rPr lang="id-ID" baseline="-25000" dirty="0" smtClean="0"/>
              <a:t>3</a:t>
            </a:r>
            <a:r>
              <a:rPr lang="id-ID" dirty="0" smtClean="0"/>
              <a:t> reaktif)</a:t>
            </a:r>
            <a:endParaRPr lang="id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857" b="86390"/>
          <a:stretch/>
        </p:blipFill>
        <p:spPr bwMode="auto">
          <a:xfrm>
            <a:off x="4086572" y="2319508"/>
            <a:ext cx="3024336" cy="3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38" t="14793" r="17195" b="29586"/>
          <a:stretch/>
        </p:blipFill>
        <p:spPr bwMode="auto">
          <a:xfrm>
            <a:off x="4086572" y="2654452"/>
            <a:ext cx="4661892" cy="127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95" t="67697" r="49524"/>
          <a:stretch/>
        </p:blipFill>
        <p:spPr bwMode="auto">
          <a:xfrm>
            <a:off x="4355976" y="4563688"/>
            <a:ext cx="2330946" cy="81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283968" y="3987354"/>
            <a:ext cx="1643668" cy="64807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d-ID" sz="2000" dirty="0" smtClean="0"/>
              <a:t>Dimana :</a:t>
            </a:r>
            <a:endParaRPr lang="id-ID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672" t="69414" r="13810"/>
          <a:stretch/>
        </p:blipFill>
        <p:spPr bwMode="auto">
          <a:xfrm>
            <a:off x="6876256" y="4563688"/>
            <a:ext cx="1869919" cy="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4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83880" cy="59134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>Jenis-Jenis Osilator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64807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Colpits Oscillator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2082149"/>
              </p:ext>
            </p:extLst>
          </p:nvPr>
        </p:nvGraphicFramePr>
        <p:xfrm>
          <a:off x="395536" y="2132856"/>
          <a:ext cx="3888432" cy="3683917"/>
        </p:xfrm>
        <a:graphic>
          <a:graphicData uri="http://schemas.openxmlformats.org/presentationml/2006/ole">
            <p:oleObj spid="_x0000_s3082" name="Visio" r:id="rId3" imgW="2783360" imgH="2630503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6948807"/>
              </p:ext>
            </p:extLst>
          </p:nvPr>
        </p:nvGraphicFramePr>
        <p:xfrm>
          <a:off x="4644008" y="2636912"/>
          <a:ext cx="3821112" cy="2690813"/>
        </p:xfrm>
        <a:graphic>
          <a:graphicData uri="http://schemas.openxmlformats.org/presentationml/2006/ole">
            <p:oleObj spid="_x0000_s3083" name="Equation" r:id="rId4" imgW="2260600" imgH="15875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4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533400"/>
            <a:ext cx="8183880" cy="59134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>
                <a:solidFill>
                  <a:schemeClr val="tx2"/>
                </a:solidFill>
              </a:rPr>
              <a:t>Jenis-Jenis Osilator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64807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Hartley Oscillator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3706190"/>
              </p:ext>
            </p:extLst>
          </p:nvPr>
        </p:nvGraphicFramePr>
        <p:xfrm>
          <a:off x="466800" y="2348880"/>
          <a:ext cx="3641502" cy="3463280"/>
        </p:xfrm>
        <a:graphic>
          <a:graphicData uri="http://schemas.openxmlformats.org/presentationml/2006/ole">
            <p:oleObj spid="_x0000_s4104" name="Visio" r:id="rId3" imgW="2769749" imgH="2630611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8013398"/>
              </p:ext>
            </p:extLst>
          </p:nvPr>
        </p:nvGraphicFramePr>
        <p:xfrm>
          <a:off x="4559484" y="2780928"/>
          <a:ext cx="3849687" cy="2455863"/>
        </p:xfrm>
        <a:graphic>
          <a:graphicData uri="http://schemas.openxmlformats.org/presentationml/2006/ole">
            <p:oleObj spid="_x0000_s4105" name="Equation" r:id="rId4" imgW="2222500" imgH="14224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38D5-A5A6-4757-9EFB-8E9DD55237BA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4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5d57579fe6ac33f1a8ae17a3937d29f3df5f57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198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Aspect</vt:lpstr>
      <vt:lpstr>Visio</vt:lpstr>
      <vt:lpstr>Equation</vt:lpstr>
      <vt:lpstr>BAB 13 Osilator</vt:lpstr>
      <vt:lpstr>Tujuan :</vt:lpstr>
      <vt:lpstr>Rangkaian Dasar Osilator</vt:lpstr>
      <vt:lpstr>Syarat Terjadinya Osilasi</vt:lpstr>
      <vt:lpstr>Rangkaian Dasar Osilator</vt:lpstr>
      <vt:lpstr>Syarat Osilasi</vt:lpstr>
      <vt:lpstr>Jenis-Jenis Osilator</vt:lpstr>
      <vt:lpstr>Jenis-Jenis Osilator</vt:lpstr>
      <vt:lpstr>Slide 9</vt:lpstr>
      <vt:lpstr>Rangkaian Dasar Osilator</vt:lpstr>
      <vt:lpstr>Slide 11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Osilator</dc:title>
  <dc:creator>Satellite L 745</dc:creator>
  <cp:lastModifiedBy>unsur2040</cp:lastModifiedBy>
  <cp:revision>11</cp:revision>
  <dcterms:created xsi:type="dcterms:W3CDTF">2013-12-12T08:52:09Z</dcterms:created>
  <dcterms:modified xsi:type="dcterms:W3CDTF">2013-12-14T07:23:49Z</dcterms:modified>
</cp:coreProperties>
</file>